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sldIdLst>
    <p:sldId id="256" r:id="rId5"/>
    <p:sldId id="257" r:id="rId6"/>
    <p:sldId id="29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Arimo" panose="020B0604020202020204" charset="0"/>
      <p:regular r:id="rId43"/>
    </p:embeddedFont>
    <p:embeddedFont>
      <p:font typeface="Garnett 1" panose="020B0604020202020204" charset="0"/>
      <p:regular r:id="rId44"/>
    </p:embeddedFont>
    <p:embeddedFont>
      <p:font typeface="Garnett 2" panose="020B0604020202020204" charset="0"/>
      <p:regular r:id="rId45"/>
    </p:embeddedFont>
    <p:embeddedFont>
      <p:font typeface="Garnett 3" panose="020B0604020202020204" charset="0"/>
      <p:regular r:id="rId46"/>
    </p:embeddedFont>
    <p:embeddedFont>
      <p:font typeface="Montserrat Bold" panose="020B0604020202020204" charset="0"/>
      <p:regular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Bold" panose="00000800000000000000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4B771-79BC-4E7D-9CA8-6913C854BDFD}" v="67" dt="2024-10-07T19:08:38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E9149E-E59E-A8DF-9FD7-E6AD1BB3EB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1037" y="823020"/>
            <a:ext cx="16925925" cy="1152525"/>
          </a:xfrm>
        </p:spPr>
        <p:txBody>
          <a:bodyPr/>
          <a:lstStyle>
            <a:lvl1pPr marL="0" indent="0">
              <a:buNone/>
              <a:defRPr sz="5600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Title</a:t>
            </a:r>
          </a:p>
          <a:p>
            <a:pPr lvl="1"/>
            <a:endParaRPr lang="en-C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C628BD-F618-166B-A994-C26BB5CBFC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038" y="2190750"/>
            <a:ext cx="16925925" cy="5329238"/>
          </a:xfrm>
        </p:spPr>
        <p:txBody>
          <a:bodyPr/>
          <a:lstStyle>
            <a:lvl3pPr marL="914400" indent="0">
              <a:buNone/>
              <a:defRPr sz="6000"/>
            </a:lvl3pPr>
          </a:lstStyle>
          <a:p>
            <a:pPr lvl="2"/>
            <a:endParaRPr lang="en-US" dirty="0"/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3F11-EF41-A474-98EC-9BF7695D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124A-70FA-5C1A-1A28-F074E093F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F8A0-CC19-5F1F-B37D-E015E59A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BECC5-FE4A-8D6A-796C-FD062776F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37D45-4F7F-6CF0-EE3C-F17875E67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CCF9D-380A-EF40-74F4-CCDCB999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53C57-E575-A216-D3B2-92F87078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B2191-A675-EF93-E7BA-AC5C6512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2024-10-07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31.png"/><Relationship Id="rId21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30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24" Type="http://schemas.openxmlformats.org/officeDocument/2006/relationships/image" Target="../media/image14.svg"/><Relationship Id="rId5" Type="http://schemas.openxmlformats.org/officeDocument/2006/relationships/image" Target="../media/image33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8.png"/><Relationship Id="rId19" Type="http://schemas.openxmlformats.org/officeDocument/2006/relationships/image" Target="../media/image9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0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2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54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2.jpe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5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7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61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2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7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8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70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image" Target="../media/image44.jpe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72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71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2505" y="3298638"/>
            <a:ext cx="5063762" cy="1125485"/>
            <a:chOff x="0" y="0"/>
            <a:chExt cx="6751682" cy="15006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>
            <a:extLst>
              <a:ext uri="{FF2B5EF4-FFF2-40B4-BE49-F238E27FC236}">
                <a16:creationId xmlns:a16="http://schemas.microsoft.com/office/drawing/2014/main" id="{C25E1A8D-7CCB-F93B-2A07-318EED74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F113C839-67F1-2540-4413-1A351D65B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714E9D21-3209-89DA-3011-24A45DDF7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2422390E-3163-C5BE-C1D5-5777E4A428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38666" y="3314813"/>
            <a:ext cx="4962280" cy="135572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 dirty="0"/>
          </a:p>
          <a:p>
            <a:pPr algn="l">
              <a:lnSpc>
                <a:spcPts val="8280"/>
              </a:lnSpc>
            </a:pP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734" y="8316228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01216" y="-905172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33959" y="425678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61534" y="1761778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55412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 Board Meeting Slide Deck - Template</Template>
  <TotalTime>87</TotalTime>
  <Words>1460</Words>
  <Application>Microsoft Office PowerPoint</Application>
  <PresentationFormat>Custom</PresentationFormat>
  <Paragraphs>292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Garnett 2</vt:lpstr>
      <vt:lpstr>Calibri</vt:lpstr>
      <vt:lpstr>Poppins Bold</vt:lpstr>
      <vt:lpstr>Poppins</vt:lpstr>
      <vt:lpstr>Arial</vt:lpstr>
      <vt:lpstr>Arimo</vt:lpstr>
      <vt:lpstr>Garnett 1</vt:lpstr>
      <vt:lpstr>Montserrat Bold</vt:lpstr>
      <vt:lpstr>Garnett 3</vt:lpstr>
      <vt:lpstr>Office Theme</vt:lpstr>
      <vt:lpstr>HQ Master Style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2024-10-07T20:28:22Z</dcterms:modified>
  <dc:identifier>DAGKFNpDbPg</dc:identifier>
</cp:coreProperties>
</file>